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ist"/>
      <p:regular r:id="rId15"/>
    </p:embeddedFont>
    <p:embeddedFont>
      <p:font typeface="Geist"/>
      <p:regular r:id="rId16"/>
    </p:embeddedFon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81363"/>
            <a:ext cx="6241256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Playwright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58640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comprehensive guide to building a robust test automation framework with TypeScript, Page Object Model, and advanced reporting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4363"/>
            <a:ext cx="604230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Prerequisites &amp; Setup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1641"/>
            <a:ext cx="3664744" cy="2183130"/>
          </a:xfrm>
          <a:prstGeom prst="roundRect">
            <a:avLst>
              <a:gd name="adj" fmla="val 436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290131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Node.js v16+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405902"/>
            <a:ext cx="316539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JavaScript runtime environment with npm package manager included for dependency management.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1641"/>
            <a:ext cx="3664863" cy="2183130"/>
          </a:xfrm>
          <a:prstGeom prst="roundRect">
            <a:avLst>
              <a:gd name="adj" fmla="val 436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422" y="290131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 Studio Code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422" y="3405902"/>
            <a:ext cx="31655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Recommended IDE with excellent TypeScript support and debugging capabilities.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61585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531125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TypeScript Ready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5815846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Strong typing support for better code quality and enhanced development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7755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Project Initialization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8499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94854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69162"/>
            <a:ext cx="296858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Create Project Folder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73748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Set up your workspace and open in VS Code editor for development.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3228499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594854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76916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Install Playwright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4273748"/>
            <a:ext cx="4196358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init playwright@latest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and choose TypeScript as language.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3228499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598664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76916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Add Dependencies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4273748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Install csv-parse, xlsx, allure-playwright, and faker for enhanced functionality.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273397"/>
            <a:ext cx="13042821" cy="895707"/>
          </a:xfrm>
          <a:prstGeom prst="roundRect">
            <a:avLst>
              <a:gd name="adj" fmla="val 10636"/>
            </a:avLst>
          </a:prstGeom>
          <a:solidFill>
            <a:srgbClr val="00194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579388"/>
            <a:ext cx="283488" cy="2268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579626"/>
            <a:ext cx="1207889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Choose "Yes" for browser installation and GitHub Actions workflow during setup.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44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Project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2535"/>
            <a:ext cx="325028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Organized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77847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tests/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All test specification files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1942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pages/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Page Object Model classes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26036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utils/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Utility functions and helpers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00130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data/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Test data files (JSON, CSV)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74225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reports/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 Generated test reports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773097"/>
            <a:ext cx="7604284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Configuration files include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playwright.config.ts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test.config.ts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comprehensive setup.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10872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09005"/>
            <a:ext cx="5537359" cy="719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Configuration Setup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216" y="1661041"/>
            <a:ext cx="7593568" cy="1572339"/>
          </a:xfrm>
          <a:prstGeom prst="roundRect">
            <a:avLst>
              <a:gd name="adj" fmla="val 5917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7152" y="1912977"/>
            <a:ext cx="276867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Playwright Config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27152" y="2405658"/>
            <a:ext cx="7089696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30-second timeout, single worker, retry on failure, with HTML and Allure reporting enabled.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5216" y="3454837"/>
            <a:ext cx="7593568" cy="1572339"/>
          </a:xfrm>
          <a:prstGeom prst="roundRect">
            <a:avLst>
              <a:gd name="adj" fmla="val 5917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7152" y="3706773"/>
            <a:ext cx="276867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 Config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7152" y="4199453"/>
            <a:ext cx="7089696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Global test data including app URL, login credentials, and product details for reusability.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216" y="5276255"/>
            <a:ext cx="7593568" cy="2347436"/>
          </a:xfrm>
          <a:prstGeom prst="roundRect">
            <a:avLst>
              <a:gd name="adj" fmla="val 3963"/>
            </a:avLst>
          </a:prstGeom>
          <a:solidFill>
            <a:srgbClr val="1D232D"/>
          </a:solidFill>
          <a:ln/>
        </p:spPr>
      </p:sp>
      <p:sp>
        <p:nvSpPr>
          <p:cNvPr id="11" name="Shape 8"/>
          <p:cNvSpPr/>
          <p:nvPr/>
        </p:nvSpPr>
        <p:spPr>
          <a:xfrm>
            <a:off x="764143" y="5276255"/>
            <a:ext cx="7615714" cy="2347436"/>
          </a:xfrm>
          <a:prstGeom prst="roundRect">
            <a:avLst>
              <a:gd name="adj" fmla="val 1415"/>
            </a:avLst>
          </a:prstGeom>
          <a:solidFill>
            <a:srgbClr val="1D232D"/>
          </a:solidFill>
          <a:ln/>
        </p:spPr>
      </p:sp>
      <p:sp>
        <p:nvSpPr>
          <p:cNvPr id="12" name="Text 9"/>
          <p:cNvSpPr/>
          <p:nvPr/>
        </p:nvSpPr>
        <p:spPr>
          <a:xfrm>
            <a:off x="985599" y="5442347"/>
            <a:ext cx="7172801" cy="2015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reporter: [ ['html'], ['allure-playwright'], ['dot'], ['list']]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9705"/>
            <a:ext cx="975086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Page Object Model Implementation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904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409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Core Pages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45499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HomePage, LoginPage, RegistrationPage, and MyAccountPage classes for user authentication flows.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5904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4409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E-commerce Pages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945499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ProductPage, SearchResultsPage, ShoppingCartPage, and CheckoutPage for shopping workflows.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59044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4409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945499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JSON and CSV test data files with utility classes for data generation using Faker.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4934"/>
            <a:ext cx="750343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 Execution &amp; Reporting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2211"/>
            <a:ext cx="30480" cy="4402336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69212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452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486263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52305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Test Tagging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027640"/>
            <a:ext cx="616719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Organize tests with @master, @sanity, @regression, and @datadriven tags for targeted execution.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3107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070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104918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14170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Custom Scripts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646295"/>
            <a:ext cx="616719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Package.json scripts for running specific test suites with headed or debug modes.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92943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6895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723573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6036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Report Generation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64950"/>
            <a:ext cx="616719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HTML and Allure reports with commands for generating and viewing detailed test results.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695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CI/CD Integration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24232"/>
            <a:ext cx="1134070" cy="15478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65104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155632"/>
            <a:ext cx="619553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Commit project files to Git and push to GitHub repository for collaboration.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72044"/>
            <a:ext cx="1134070" cy="15478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9885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Jenkins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703445"/>
            <a:ext cx="619553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 local and GitHub projects with Jenkins Pipeline for automated testing workflows.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133951" y="6030158"/>
            <a:ext cx="7216259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Configure parallel execution with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workers: 4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fullyParallel: true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faster test runs.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793790" y="5775008"/>
            <a:ext cx="30480" cy="1107519"/>
          </a:xfrm>
          <a:prstGeom prst="rect">
            <a:avLst/>
          </a:prstGeom>
          <a:solidFill>
            <a:srgbClr val="6296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2025-09-25T05:55:55Z</dcterms:created>
  <dcterms:modified xsi:type="dcterms:W3CDTF">2025-09-25T05:55:55Z</dcterms:modified>
</cp:coreProperties>
</file>